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79" r:id="rId2"/>
    <p:sldId id="280" r:id="rId3"/>
    <p:sldId id="281" r:id="rId4"/>
    <p:sldId id="277" r:id="rId5"/>
    <p:sldId id="267" r:id="rId6"/>
    <p:sldId id="282" r:id="rId7"/>
    <p:sldId id="283" r:id="rId8"/>
    <p:sldId id="284" r:id="rId9"/>
    <p:sldId id="285" r:id="rId10"/>
    <p:sldId id="28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4" autoAdjust="0"/>
  </p:normalViewPr>
  <p:slideViewPr>
    <p:cSldViewPr snapToGrid="0">
      <p:cViewPr varScale="1">
        <p:scale>
          <a:sx n="106" d="100"/>
          <a:sy n="106" d="100"/>
        </p:scale>
        <p:origin x="792" y="12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2994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DD71D7-55AC-46BD-81B3-09AB2F9EFBD8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40BD58-3BFF-4EAF-BB8B-AC67FE801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5943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89424F-BB59-4F4E-9822-4CA3E770FFD2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322CDD-9D6C-4F63-9EC2-648226624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026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606040"/>
            <a:ext cx="10058400" cy="27432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6800">
                <a:solidFill>
                  <a:schemeClr val="tx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5360437"/>
            <a:ext cx="10058400" cy="36576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b="1" cap="all" baseline="0">
                <a:solidFill>
                  <a:schemeClr val="accent1">
                    <a:lumMod val="75000"/>
                  </a:schemeClr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5888736"/>
            <a:ext cx="12192000" cy="109728"/>
          </a:xfrm>
          <a:prstGeom prst="rect">
            <a:avLst/>
          </a:prstGeom>
          <a:ln>
            <a:noFill/>
          </a:ln>
          <a:effectLst>
            <a:outerShdw blurRad="25400" dist="25400" dir="54000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D63E2-E931-4653-BB33-A910E07D11B2}" type="datetime1">
              <a:rPr lang="en-US" smtClean="0"/>
              <a:pPr/>
              <a:t>10/1/2022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565829"/>
            <a:ext cx="5943600" cy="41148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5400"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1" y="5682343"/>
            <a:ext cx="5943600" cy="41054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200" b="1" cap="all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61948" y="283"/>
            <a:ext cx="4427508" cy="685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825625"/>
            <a:ext cx="4724400" cy="41179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4724400" cy="41179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A1F43-559A-4B47-A959-EFB6142CA3A9}" type="datetime1">
              <a:rPr lang="en-US" smtClean="0"/>
              <a:pPr/>
              <a:t>10/1/2022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4727448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2470151"/>
            <a:ext cx="4727448" cy="34734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7628" y="1828800"/>
            <a:ext cx="4727448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9152" y="2470151"/>
            <a:ext cx="4727448" cy="34734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61AED-24AE-4AC7-940D-F7106D2788A3}" type="datetime1">
              <a:rPr lang="en-US" smtClean="0"/>
              <a:pPr/>
              <a:t>10/1/2022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25771-5E10-4A19-AB0E-909293152332}" type="datetime1">
              <a:rPr lang="en-US" smtClean="0"/>
              <a:pPr/>
              <a:t>10/1/2022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06FD5-B03F-45D5-A178-114C548C0032}" type="datetime1">
              <a:rPr lang="en-US" smtClean="0"/>
              <a:pPr/>
              <a:t>10/1/2022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66439" y="283"/>
            <a:ext cx="4435717" cy="68562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1" y="2514600"/>
            <a:ext cx="3474720" cy="1600200"/>
          </a:xfrm>
        </p:spPr>
        <p:txBody>
          <a:bodyPr anchor="b"/>
          <a:lstStyle>
            <a:lvl1pPr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302" y="685800"/>
            <a:ext cx="612648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0" y="4343400"/>
            <a:ext cx="3474720" cy="1188720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7711702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012C0-B102-441D-AA86-2C80DFA84E68}" type="datetime1">
              <a:rPr lang="en-US" smtClean="0"/>
              <a:pPr/>
              <a:t>10/1/2022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66439" y="283"/>
            <a:ext cx="4435717" cy="68562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0" y="2514600"/>
            <a:ext cx="3474720" cy="1600200"/>
          </a:xfrm>
        </p:spPr>
        <p:txBody>
          <a:bodyPr anchor="b"/>
          <a:lstStyle>
            <a:lvl1pPr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0" y="1325880"/>
            <a:ext cx="6858000" cy="4206240"/>
          </a:xfrm>
          <a:solidFill>
            <a:schemeClr val="bg2"/>
          </a:solidFill>
          <a:effectLst>
            <a:outerShdw blurRad="63500" sx="101000" sy="101000" algn="ctr" rotWithShape="0">
              <a:prstClr val="black">
                <a:alpha val="15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0" y="4343400"/>
            <a:ext cx="3474720" cy="1188720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E0B12-F9DE-47EF-A076-CF602073F1B2}" type="datetime1">
              <a:rPr lang="en-US" smtClean="0"/>
              <a:pPr/>
              <a:t>10/1/2022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7711702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72EE9-AF66-483C-961F-59B9F002993E}" type="datetime1">
              <a:rPr lang="en-US" smtClean="0"/>
              <a:pPr/>
              <a:t>10/1/2022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25000" y="382230"/>
            <a:ext cx="1371600" cy="556136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382230"/>
            <a:ext cx="7863840" cy="556137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EAFD5-7FA3-40FB-875B-457FB46B25A4}" type="datetime1">
              <a:rPr lang="en-US" smtClean="0"/>
              <a:pPr/>
              <a:t>10/1/2022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0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96012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0" y="6419462"/>
            <a:ext cx="5181600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56170" y="6419462"/>
            <a:ext cx="1351383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C8B93266-8FB4-430B-8AE3-3A53F50E1A0B}" type="datetime1">
              <a:rPr lang="en-US" smtClean="0"/>
              <a:pPr/>
              <a:t>10/1/2022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98358" y="6419462"/>
            <a:ext cx="698241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6257036"/>
            <a:ext cx="12192000" cy="54864"/>
          </a:xfrm>
          <a:prstGeom prst="rect">
            <a:avLst/>
          </a:prstGeom>
          <a:ln>
            <a:noFill/>
          </a:ln>
          <a:effectLst>
            <a:innerShdw blurRad="25400" dist="12700" dir="16200000">
              <a:schemeClr val="accent1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baseline="0">
          <a:solidFill>
            <a:schemeClr val="accent1"/>
          </a:solidFill>
          <a:effectLst>
            <a:outerShdw blurRad="38100" dist="25400" dir="18900000" algn="bl" rotWithShape="0">
              <a:schemeClr val="bg1">
                <a:alpha val="8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77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10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9DB42-130E-B4D5-DD33-73C11B3D0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3F0112-D880-D0DD-577D-86F381F767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709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758" y="633744"/>
            <a:ext cx="10375271" cy="1542106"/>
          </a:xfrm>
        </p:spPr>
        <p:txBody>
          <a:bodyPr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sz="4400" dirty="0">
                <a:solidFill>
                  <a:schemeClr val="tx1"/>
                </a:solidFill>
              </a:rPr>
              <a:t>DAVID – MAN AFTER GOD’S OWN HEART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2609718-9302-B17C-F485-DD20883A1D32}"/>
              </a:ext>
            </a:extLst>
          </p:cNvPr>
          <p:cNvSpPr txBox="1">
            <a:spLocks/>
          </p:cNvSpPr>
          <p:nvPr/>
        </p:nvSpPr>
        <p:spPr>
          <a:xfrm>
            <a:off x="908364" y="2376156"/>
            <a:ext cx="10375271" cy="8001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chemeClr val="accent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5000"/>
              </a:lnSpc>
            </a:pPr>
            <a:r>
              <a:rPr lang="en-US" sz="4400" dirty="0">
                <a:solidFill>
                  <a:schemeClr val="tx1"/>
                </a:solidFill>
                <a:effectLst>
                  <a:outerShdw blurRad="38100" dist="25400" dir="18900000" algn="bl" rotWithShape="0">
                    <a:prstClr val="white">
                      <a:alpha val="80000"/>
                    </a:prstClr>
                  </a:outerShdw>
                </a:effectLst>
              </a:rPr>
              <a:t>ABRAHAM – THE FRIEND OF GOD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292C018-C017-C258-EAF7-1C8D7C6E55A2}"/>
              </a:ext>
            </a:extLst>
          </p:cNvPr>
          <p:cNvSpPr txBox="1">
            <a:spLocks/>
          </p:cNvSpPr>
          <p:nvPr/>
        </p:nvSpPr>
        <p:spPr>
          <a:xfrm>
            <a:off x="908364" y="3176257"/>
            <a:ext cx="10375271" cy="9736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chemeClr val="accent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5000"/>
              </a:lnSpc>
            </a:pPr>
            <a:r>
              <a:rPr lang="en-US" sz="4400" dirty="0">
                <a:solidFill>
                  <a:schemeClr val="tx1"/>
                </a:solidFill>
                <a:effectLst>
                  <a:outerShdw blurRad="38100" dist="25400" dir="18900000" algn="bl" rotWithShape="0">
                    <a:prstClr val="white">
                      <a:alpha val="80000"/>
                    </a:prstClr>
                  </a:outerShdw>
                </a:effectLst>
              </a:rPr>
              <a:t>ELIJAH – THE MAN WHO NEVER DIED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4EA84EB-9246-9477-C052-7371D86D585D}"/>
              </a:ext>
            </a:extLst>
          </p:cNvPr>
          <p:cNvSpPr txBox="1">
            <a:spLocks/>
          </p:cNvSpPr>
          <p:nvPr/>
        </p:nvSpPr>
        <p:spPr>
          <a:xfrm>
            <a:off x="908364" y="4460719"/>
            <a:ext cx="10375271" cy="15421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chemeClr val="accent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5000"/>
              </a:lnSpc>
            </a:pPr>
            <a:r>
              <a:rPr lang="en-US" sz="4400" dirty="0">
                <a:solidFill>
                  <a:schemeClr val="tx1"/>
                </a:solidFill>
                <a:effectLst>
                  <a:outerShdw blurRad="38100" dist="25400" dir="18900000" algn="bl" rotWithShape="0">
                    <a:prstClr val="white">
                      <a:alpha val="80000"/>
                    </a:prstClr>
                  </a:outerShdw>
                </a:effectLst>
              </a:rPr>
              <a:t>ENOCH – MAN WHO WALKED WITH GOD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172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758" y="633744"/>
            <a:ext cx="10375271" cy="1542106"/>
          </a:xfrm>
        </p:spPr>
        <p:txBody>
          <a:bodyPr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sz="5400" dirty="0">
                <a:solidFill>
                  <a:schemeClr val="tx1"/>
                </a:solidFill>
              </a:rPr>
              <a:t>WHY WAS DAVID SO BLESSED?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2609718-9302-B17C-F485-DD20883A1D32}"/>
              </a:ext>
            </a:extLst>
          </p:cNvPr>
          <p:cNvSpPr txBox="1">
            <a:spLocks/>
          </p:cNvSpPr>
          <p:nvPr/>
        </p:nvSpPr>
        <p:spPr>
          <a:xfrm>
            <a:off x="908364" y="2910311"/>
            <a:ext cx="10375271" cy="8001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chemeClr val="accent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5000"/>
              </a:lnSpc>
            </a:pPr>
            <a:r>
              <a:rPr lang="en-US" sz="5400" dirty="0">
                <a:solidFill>
                  <a:schemeClr val="tx1"/>
                </a:solidFill>
                <a:effectLst>
                  <a:outerShdw blurRad="38100" dist="25400" dir="18900000" algn="bl" rotWithShape="0">
                    <a:prstClr val="white">
                      <a:alpha val="80000"/>
                    </a:prstClr>
                  </a:outerShdw>
                </a:effectLst>
              </a:rPr>
              <a:t>BECAUSE OF HIS FAITH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292C018-C017-C258-EAF7-1C8D7C6E55A2}"/>
              </a:ext>
            </a:extLst>
          </p:cNvPr>
          <p:cNvSpPr txBox="1">
            <a:spLocks/>
          </p:cNvSpPr>
          <p:nvPr/>
        </p:nvSpPr>
        <p:spPr>
          <a:xfrm>
            <a:off x="908364" y="4362260"/>
            <a:ext cx="10375271" cy="9736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chemeClr val="accent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5000"/>
              </a:lnSpc>
            </a:pPr>
            <a:r>
              <a:rPr lang="en-US" sz="5400" dirty="0">
                <a:solidFill>
                  <a:schemeClr val="tx1"/>
                </a:solidFill>
                <a:effectLst>
                  <a:outerShdw blurRad="38100" dist="25400" dir="18900000" algn="bl" rotWithShape="0">
                    <a:prstClr val="white">
                      <a:alpha val="80000"/>
                    </a:prstClr>
                  </a:outerShdw>
                </a:effectLst>
              </a:rPr>
              <a:t>1 SAMUEL 17:45-47</a:t>
            </a:r>
            <a:endParaRPr lang="en-US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99436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213164"/>
            <a:ext cx="10058400" cy="2281474"/>
          </a:xfrm>
        </p:spPr>
        <p:txBody>
          <a:bodyPr>
            <a:normAutofit/>
          </a:bodyPr>
          <a:lstStyle/>
          <a:p>
            <a:pPr algn="ctr"/>
            <a:r>
              <a:rPr lang="en-US" sz="8000" dirty="0"/>
              <a:t>“am I committed to faithfulness?”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4879818"/>
            <a:ext cx="10058400" cy="846379"/>
          </a:xfrm>
        </p:spPr>
        <p:txBody>
          <a:bodyPr>
            <a:normAutofit/>
          </a:bodyPr>
          <a:lstStyle/>
          <a:p>
            <a:r>
              <a:rPr lang="en-US" sz="4400" cap="none" dirty="0">
                <a:solidFill>
                  <a:schemeClr val="tx1"/>
                </a:solidFill>
              </a:rPr>
              <a:t>Psalm 101:1-8</a:t>
            </a:r>
            <a:endParaRPr lang="en-US" sz="3600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2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915"/>
            <a:ext cx="9601200" cy="886485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chemeClr val="tx1"/>
                </a:solidFill>
              </a:rPr>
              <a:t>Promises of faithfulness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914400"/>
            <a:ext cx="9601200" cy="5174055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‘I WILL BEHAVE WISELY IN A PERFECT WAY’ v.2</a:t>
            </a:r>
          </a:p>
          <a:p>
            <a:pPr lvl="1"/>
            <a:r>
              <a:rPr lang="en-US" sz="2800" dirty="0"/>
              <a:t>He is going to try to do what is right</a:t>
            </a:r>
          </a:p>
          <a:p>
            <a:pPr lvl="1"/>
            <a:r>
              <a:rPr lang="en-US" sz="2800" dirty="0"/>
              <a:t>Psalm 14:1,2 “the fool has said in his heart. ‘there is no God’”</a:t>
            </a:r>
          </a:p>
          <a:p>
            <a:pPr lvl="1"/>
            <a:r>
              <a:rPr lang="en-US" sz="2800" dirty="0"/>
              <a:t>David sought God – meditated upon His precepts</a:t>
            </a:r>
          </a:p>
          <a:p>
            <a:pPr lvl="1"/>
            <a:r>
              <a:rPr lang="en-US" sz="2800" dirty="0"/>
              <a:t>1 Samuel 18:14,15</a:t>
            </a:r>
          </a:p>
          <a:p>
            <a:r>
              <a:rPr lang="en-US" sz="3200" dirty="0"/>
              <a:t>What is Your aim?</a:t>
            </a:r>
          </a:p>
          <a:p>
            <a:pPr lvl="1"/>
            <a:r>
              <a:rPr lang="en-US" sz="2800" dirty="0"/>
              <a:t>Are you doing as much as possible for the Lord?</a:t>
            </a:r>
          </a:p>
          <a:p>
            <a:pPr lvl="1"/>
            <a:r>
              <a:rPr lang="en-US" sz="2800" dirty="0"/>
              <a:t>OR are you set on just getting by?</a:t>
            </a:r>
          </a:p>
          <a:p>
            <a:pPr lvl="1"/>
            <a:r>
              <a:rPr lang="en-US" sz="2800" dirty="0"/>
              <a:t>Matthew 25:14-30  Parable of the Talents</a:t>
            </a:r>
          </a:p>
          <a:p>
            <a:pPr lvl="1"/>
            <a:r>
              <a:rPr lang="en-US" sz="2800" dirty="0"/>
              <a:t>Verse 30 – unprofitable servant to everlasting punishment</a:t>
            </a:r>
          </a:p>
          <a:p>
            <a:pPr lvl="1"/>
            <a:r>
              <a:rPr lang="en-US" sz="2800" dirty="0"/>
              <a:t>Matthew 7:7,8 “seek and you will find”</a:t>
            </a:r>
          </a:p>
        </p:txBody>
      </p:sp>
    </p:spTree>
    <p:extLst>
      <p:ext uri="{BB962C8B-B14F-4D97-AF65-F5344CB8AC3E}">
        <p14:creationId xmlns:p14="http://schemas.microsoft.com/office/powerpoint/2010/main" val="14246204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915"/>
            <a:ext cx="9601200" cy="886485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chemeClr val="tx1"/>
                </a:solidFill>
              </a:rPr>
              <a:t>Promises of faithfulness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914400"/>
            <a:ext cx="9601200" cy="5174055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/>
              <a:t>‘I WILL WALK WITHIN MY HOUSE WITH A PERFECT HEART’ v.2</a:t>
            </a:r>
          </a:p>
          <a:p>
            <a:pPr lvl="1"/>
            <a:r>
              <a:rPr lang="en-US" sz="2800" dirty="0"/>
              <a:t>This was going to be a way of life for David</a:t>
            </a:r>
          </a:p>
          <a:p>
            <a:pPr lvl="1"/>
            <a:r>
              <a:rPr lang="en-US" sz="2800" dirty="0"/>
              <a:t>His aim was to be a good example in all points of life</a:t>
            </a:r>
          </a:p>
          <a:p>
            <a:pPr lvl="1"/>
            <a:r>
              <a:rPr lang="en-US" sz="2800" dirty="0"/>
              <a:t>Luke 6:43-45 “by your fruits”</a:t>
            </a:r>
          </a:p>
          <a:p>
            <a:pPr lvl="1"/>
            <a:r>
              <a:rPr lang="en-US" sz="2800" dirty="0"/>
              <a:t>We may be able to FOOL MAN – but NOT GOD!</a:t>
            </a:r>
          </a:p>
          <a:p>
            <a:r>
              <a:rPr lang="en-US" sz="3200" dirty="0"/>
              <a:t>‘I WILL SET NOTHING WICKED BEFORE MY EYES” v.3</a:t>
            </a:r>
          </a:p>
          <a:p>
            <a:pPr lvl="1"/>
            <a:r>
              <a:rPr lang="en-US" sz="2800" dirty="0"/>
              <a:t>David wanted nothing to do with sin!</a:t>
            </a:r>
          </a:p>
          <a:p>
            <a:pPr lvl="1"/>
            <a:r>
              <a:rPr lang="en-US" sz="2800" dirty="0"/>
              <a:t>1 Corinthians 6:18 “flee sexual immorality”</a:t>
            </a:r>
          </a:p>
          <a:p>
            <a:pPr lvl="1"/>
            <a:r>
              <a:rPr lang="en-US" sz="2800" dirty="0"/>
              <a:t>2 Timothy 2:22 “flee also youthful lusts”</a:t>
            </a:r>
          </a:p>
          <a:p>
            <a:pPr lvl="1"/>
            <a:r>
              <a:rPr lang="en-US" sz="2800" dirty="0"/>
              <a:t>Romans 6:23 “wages of sin is death”</a:t>
            </a:r>
          </a:p>
          <a:p>
            <a:pPr lvl="1"/>
            <a:r>
              <a:rPr lang="en-US" sz="2800" dirty="0"/>
              <a:t>Romans 8:7 “carnal mind is enmity against God”</a:t>
            </a:r>
          </a:p>
        </p:txBody>
      </p:sp>
    </p:spTree>
    <p:extLst>
      <p:ext uri="{BB962C8B-B14F-4D97-AF65-F5344CB8AC3E}">
        <p14:creationId xmlns:p14="http://schemas.microsoft.com/office/powerpoint/2010/main" val="32879612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915"/>
            <a:ext cx="9601200" cy="886485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chemeClr val="tx1"/>
                </a:solidFill>
              </a:rPr>
              <a:t>Promises of faithfulness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914400"/>
            <a:ext cx="9601200" cy="5174055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‘I HATE THE WORK OF THOSE WHO FALL AWAY’ v.3</a:t>
            </a:r>
          </a:p>
          <a:p>
            <a:pPr lvl="1"/>
            <a:r>
              <a:rPr lang="en-US" sz="2800" dirty="0"/>
              <a:t>David saw the potential in all people to do right</a:t>
            </a:r>
          </a:p>
          <a:p>
            <a:pPr lvl="1"/>
            <a:r>
              <a:rPr lang="en-US" sz="2800" dirty="0"/>
              <a:t>1 John 2:8-11 “he who loves his brother abides in the light”</a:t>
            </a:r>
          </a:p>
          <a:p>
            <a:pPr lvl="1"/>
            <a:r>
              <a:rPr lang="en-US" sz="2800" dirty="0"/>
              <a:t>Hebrews 13:1 “Let brotherly love continue”</a:t>
            </a:r>
          </a:p>
          <a:p>
            <a:pPr lvl="1"/>
            <a:r>
              <a:rPr lang="en-US" sz="2800" dirty="0"/>
              <a:t>1 John 4:7-11,20,21 “let us love one another”</a:t>
            </a:r>
          </a:p>
          <a:p>
            <a:r>
              <a:rPr lang="en-US" sz="3200" dirty="0"/>
              <a:t>‘IT SHALL NOT CLING TO ME’  v.3</a:t>
            </a:r>
          </a:p>
          <a:p>
            <a:pPr lvl="1"/>
            <a:r>
              <a:rPr lang="en-US" sz="2800" dirty="0"/>
              <a:t>No matter WHO it is, he will not be swayed for truth</a:t>
            </a:r>
          </a:p>
          <a:p>
            <a:pPr lvl="1"/>
            <a:r>
              <a:rPr lang="en-US" sz="2800" dirty="0"/>
              <a:t>Must be willing to stand for TRUTH – no compromise</a:t>
            </a:r>
          </a:p>
          <a:p>
            <a:pPr lvl="1"/>
            <a:r>
              <a:rPr lang="en-US" sz="2800" dirty="0"/>
              <a:t>Matthew 10:34-39 “I did not come to bring peace but a sword”</a:t>
            </a:r>
          </a:p>
          <a:p>
            <a:pPr lvl="1"/>
            <a:r>
              <a:rPr lang="en-US" sz="2800" dirty="0"/>
              <a:t>Be prepared for whatever happens – ultimately do what is RIGHT!</a:t>
            </a:r>
          </a:p>
        </p:txBody>
      </p:sp>
    </p:spTree>
    <p:extLst>
      <p:ext uri="{BB962C8B-B14F-4D97-AF65-F5344CB8AC3E}">
        <p14:creationId xmlns:p14="http://schemas.microsoft.com/office/powerpoint/2010/main" val="401268033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915"/>
            <a:ext cx="9601200" cy="886485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chemeClr val="tx1"/>
                </a:solidFill>
              </a:rPr>
              <a:t>Promises of faithfulness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914400"/>
            <a:ext cx="9601200" cy="5174055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‘I WILL NOT KNOW WICKEDNESS’ v.4</a:t>
            </a:r>
          </a:p>
          <a:p>
            <a:pPr lvl="1"/>
            <a:r>
              <a:rPr lang="en-US" sz="2800" dirty="0"/>
              <a:t>David shifts emphasis from personal life to that of how he wished to rule the kingdom in which he ruled</a:t>
            </a:r>
          </a:p>
          <a:p>
            <a:pPr lvl="1"/>
            <a:r>
              <a:rPr lang="en-US" sz="2800" dirty="0"/>
              <a:t>He did not want anything to do with wickedness</a:t>
            </a:r>
          </a:p>
          <a:p>
            <a:pPr lvl="1"/>
            <a:r>
              <a:rPr lang="en-US" sz="2800" dirty="0"/>
              <a:t>Both in personal life and his administration!</a:t>
            </a:r>
          </a:p>
          <a:p>
            <a:r>
              <a:rPr lang="en-US" sz="3200" dirty="0"/>
              <a:t>DESTROYING THOSE WHO SLANDERED NEIGHBORS v.5</a:t>
            </a:r>
          </a:p>
          <a:p>
            <a:pPr lvl="1"/>
            <a:r>
              <a:rPr lang="en-US" sz="2800" dirty="0"/>
              <a:t>Morality was important to him</a:t>
            </a:r>
          </a:p>
          <a:p>
            <a:pPr lvl="1"/>
            <a:r>
              <a:rPr lang="en-US" sz="2800" dirty="0"/>
              <a:t>SIN is SIN is SIN!</a:t>
            </a:r>
          </a:p>
          <a:p>
            <a:pPr lvl="1"/>
            <a:r>
              <a:rPr lang="en-US" sz="2800" dirty="0"/>
              <a:t>2 Timothy 3:16,17; 4:1,2</a:t>
            </a:r>
          </a:p>
          <a:p>
            <a:pPr lvl="1"/>
            <a:r>
              <a:rPr lang="en-US" sz="2800" dirty="0"/>
              <a:t>2 Thessalonians 3:15; Galatians 6:1</a:t>
            </a:r>
          </a:p>
        </p:txBody>
      </p:sp>
    </p:spTree>
    <p:extLst>
      <p:ext uri="{BB962C8B-B14F-4D97-AF65-F5344CB8AC3E}">
        <p14:creationId xmlns:p14="http://schemas.microsoft.com/office/powerpoint/2010/main" val="31824719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915"/>
            <a:ext cx="9601200" cy="886485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chemeClr val="tx1"/>
                </a:solidFill>
              </a:rPr>
              <a:t>Promises of faithfulness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914400"/>
            <a:ext cx="9601200" cy="5174055"/>
          </a:xfrm>
        </p:spPr>
        <p:txBody>
          <a:bodyPr>
            <a:normAutofit/>
          </a:bodyPr>
          <a:lstStyle/>
          <a:p>
            <a:r>
              <a:rPr lang="en-US" sz="3600" dirty="0"/>
              <a:t>‘MY EYES SHALL BE ON THE FAITHFUL OF THE LAND’ v.6</a:t>
            </a:r>
          </a:p>
          <a:p>
            <a:pPr lvl="1"/>
            <a:r>
              <a:rPr lang="en-US" sz="3200" dirty="0"/>
              <a:t>Rewarded those who were faithful</a:t>
            </a:r>
          </a:p>
          <a:p>
            <a:r>
              <a:rPr lang="en-US" sz="3600" dirty="0"/>
              <a:t>‘HE WHO WALKS IN A PERFECT WAY. HE SHALL SERVE ME’ v.6a</a:t>
            </a:r>
          </a:p>
          <a:p>
            <a:pPr lvl="1"/>
            <a:r>
              <a:rPr lang="en-US" sz="3200" dirty="0"/>
              <a:t>We should be doing the same</a:t>
            </a:r>
          </a:p>
          <a:p>
            <a:pPr lvl="1"/>
            <a:r>
              <a:rPr lang="en-US" sz="3200" dirty="0"/>
              <a:t>How often do we recognize one another’s actions?</a:t>
            </a:r>
          </a:p>
          <a:p>
            <a:pPr lvl="1"/>
            <a:r>
              <a:rPr lang="en-US" sz="3200" dirty="0"/>
              <a:t>Acts 2:42-47</a:t>
            </a:r>
          </a:p>
          <a:p>
            <a:pPr lvl="1"/>
            <a:r>
              <a:rPr lang="en-US" sz="3200" dirty="0"/>
              <a:t>1 Thessalonians 1:2-10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2026962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915"/>
            <a:ext cx="9601200" cy="1284837"/>
          </a:xfrm>
        </p:spPr>
        <p:txBody>
          <a:bodyPr>
            <a:normAutofit/>
          </a:bodyPr>
          <a:lstStyle/>
          <a:p>
            <a:pPr algn="ctr"/>
            <a:r>
              <a:rPr lang="en-US" sz="7200" dirty="0">
                <a:solidFill>
                  <a:schemeClr val="tx1"/>
                </a:solidFill>
              </a:rPr>
              <a:t>WHAT ABOUT YOU?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448554"/>
            <a:ext cx="9601200" cy="4639901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5400" b="1" cap="all" dirty="0">
                <a:solidFill>
                  <a:srgbClr val="514A40"/>
                </a:solidFill>
                <a:effectLst>
                  <a:outerShdw blurRad="38100" dist="25400" dir="18900000" algn="bl" rotWithShape="0">
                    <a:prstClr val="white">
                      <a:alpha val="80000"/>
                    </a:prstClr>
                  </a:outerShdw>
                </a:effectLst>
                <a:ea typeface="+mj-ea"/>
                <a:cs typeface="+mj-cs"/>
              </a:rPr>
              <a:t>DO YOU HAVE THIS </a:t>
            </a:r>
            <a:r>
              <a:rPr lang="en-US" sz="5400" b="1" cap="all" dirty="0" err="1">
                <a:solidFill>
                  <a:srgbClr val="514A40"/>
                </a:solidFill>
                <a:effectLst>
                  <a:outerShdw blurRad="38100" dist="25400" dir="18900000" algn="bl" rotWithShape="0">
                    <a:prstClr val="white">
                      <a:alpha val="80000"/>
                    </a:prstClr>
                  </a:outerShdw>
                </a:effectLst>
                <a:ea typeface="+mj-ea"/>
                <a:cs typeface="+mj-cs"/>
              </a:rPr>
              <a:t>COMMITmENT</a:t>
            </a:r>
            <a:r>
              <a:rPr lang="en-US" sz="5400" b="1" cap="all" dirty="0">
                <a:solidFill>
                  <a:srgbClr val="514A40"/>
                </a:solidFill>
                <a:effectLst>
                  <a:outerShdw blurRad="38100" dist="25400" dir="18900000" algn="bl" rotWithShape="0">
                    <a:prstClr val="white">
                      <a:alpha val="80000"/>
                    </a:prstClr>
                  </a:outerShdw>
                </a:effectLst>
                <a:ea typeface="+mj-ea"/>
                <a:cs typeface="+mj-cs"/>
              </a:rPr>
              <a:t> TO THE LORD?</a:t>
            </a:r>
          </a:p>
          <a:p>
            <a:pPr marL="45720" indent="0" algn="ctr">
              <a:buNone/>
            </a:pPr>
            <a:r>
              <a:rPr lang="en-US" sz="5400" b="1" cap="all" dirty="0">
                <a:solidFill>
                  <a:srgbClr val="514A40"/>
                </a:solidFill>
                <a:effectLst>
                  <a:outerShdw blurRad="38100" dist="25400" dir="18900000" algn="bl" rotWithShape="0">
                    <a:prstClr val="white">
                      <a:alpha val="80000"/>
                    </a:prstClr>
                  </a:outerShdw>
                </a:effectLst>
                <a:ea typeface="+mj-ea"/>
                <a:cs typeface="+mj-cs"/>
              </a:rPr>
              <a:t>WHY NO MAKE THIS COMMITMENT TO THE LORD TODAY?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757806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Red Line Business 16x9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usiness red line presentation (widescreen).potx" id="{8018D45A-0B59-4186-B046-1FF8092889B6}" vid="{86C2525B-C90B-4FD6-8D61-5E85FA833A06}"/>
    </a:ext>
  </a:extLst>
</a:theme>
</file>

<file path=ppt/theme/theme2.xml><?xml version="1.0" encoding="utf-8"?>
<a:theme xmlns:a="http://schemas.openxmlformats.org/drawingml/2006/main" name="Office Them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Business red line presentation (widescreen)</Template>
  <TotalTime>159</TotalTime>
  <Words>551</Words>
  <Application>Microsoft Office PowerPoint</Application>
  <PresentationFormat>Widescreen</PresentationFormat>
  <Paragraphs>65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Cambria</vt:lpstr>
      <vt:lpstr>Red Line Business 16x9</vt:lpstr>
      <vt:lpstr>PowerPoint Presentation</vt:lpstr>
      <vt:lpstr>DAVID – MAN AFTER GOD’S OWN HEART</vt:lpstr>
      <vt:lpstr>WHY WAS DAVID SO BLESSED?</vt:lpstr>
      <vt:lpstr>“am I committed to faithfulness?”</vt:lpstr>
      <vt:lpstr>Promises of faithfulness</vt:lpstr>
      <vt:lpstr>Promises of faithfulness</vt:lpstr>
      <vt:lpstr>Promises of faithfulness</vt:lpstr>
      <vt:lpstr>Promises of faithfulness</vt:lpstr>
      <vt:lpstr>Promises of faithfulness</vt:lpstr>
      <vt:lpstr>WHAT ABOUT YOU?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14</cp:revision>
  <dcterms:created xsi:type="dcterms:W3CDTF">2022-10-01T19:07:02Z</dcterms:created>
  <dcterms:modified xsi:type="dcterms:W3CDTF">2022-10-01T21:46:43Z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